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 snapToGrid="0">
      <p:cViewPr varScale="1">
        <p:scale>
          <a:sx n="114" d="100"/>
          <a:sy n="114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178C55-9983-63DD-292F-062A4D018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ED152C3-A36A-E331-27CE-D6DF597F8A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D29877-F1EB-23DC-4834-C14024814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E5A5-F01D-0642-A8CE-C1EFF7768AD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BBF0CA-E54C-97E3-B34D-E371D0066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2E289CA-2A68-6DBC-2D77-55ECE4540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9997-7F98-6E4A-9EB2-81787867C7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0675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C9A89D-4E30-31F6-EDA2-5F5B78BD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DE5E738-5155-72FC-6F89-ABF5A0043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536908-E7DA-C3E5-9615-DBAC3754E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E5A5-F01D-0642-A8CE-C1EFF7768AD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FD4148-CB3A-01DB-052A-6369626B1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E62726-57C3-46CB-6B22-5FF0F2302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9997-7F98-6E4A-9EB2-81787867C7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3463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D8F9787-E57F-EC1B-4F49-DA3610D154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1AF6C1B-FD71-B95F-2C55-F8325C9F49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B89C3E-D610-CF30-634D-C2E5BE963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E5A5-F01D-0642-A8CE-C1EFF7768AD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8DE81C-1195-CAED-1B22-237822DBE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0BE8375-A414-4E64-272C-84342926A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9997-7F98-6E4A-9EB2-81787867C7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0043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708CEA-7D5C-3E01-2E15-5CE5CCD7B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116AC1-96B1-53C4-DBC9-23DEFB562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BAA2CF-61AB-0130-9020-9BFC85C41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E5A5-F01D-0642-A8CE-C1EFF7768AD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F16D18-10E9-00FD-852B-3C1E1AEF1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D2D0BE-0AF9-BC09-4E33-C5D712AEF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9997-7F98-6E4A-9EB2-81787867C7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6524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6915F7-C565-5737-4C19-28E4070E3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787EA6F-80BC-95D3-91FE-201459089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D1693B-0249-415D-C556-55DD1E069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E5A5-F01D-0642-A8CE-C1EFF7768AD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A46952-8895-2F3F-36DD-C4139D193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62E47A-1FD8-EEDB-675A-D6A55CBE9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9997-7F98-6E4A-9EB2-81787867C7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979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FE2A37-CFC6-FEBB-B806-8D3A952C1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D4DC93-9C78-744A-6383-B762A051AE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3361294-A2EC-2BF2-A5DA-19E675F12B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898DF99-62CE-2EC2-E962-1DF8E7CBE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E5A5-F01D-0642-A8CE-C1EFF7768AD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E88EC9F-3FBF-24B0-4DCE-C85BC8B7A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DBA297E-0D9C-B8C5-2124-1283EB217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9997-7F98-6E4A-9EB2-81787867C7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981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4E7A7D-A5EE-1320-2637-E2F86EF9A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102568A-625C-D032-23D7-6186D7AE8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A7AC103-4BF9-1526-D970-23D9FE3BA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A132895-22AC-3A5F-E28F-536D55798B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6F6087C-8F88-ADA9-D17C-299403C881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A5E4CCB-52BF-C266-A34B-E093948CC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E5A5-F01D-0642-A8CE-C1EFF7768AD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67929E0-8520-D49F-8C21-581F5E06C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34FC9F0-AA6E-D30E-95AC-12F224C2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9997-7F98-6E4A-9EB2-81787867C7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7955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645CBE-6284-211D-CC78-E55167C7D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F6A365A-3381-CD30-84E1-5BA6A98AA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E5A5-F01D-0642-A8CE-C1EFF7768AD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1094E34-B588-2C9B-2FAD-EFE135E1D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02C6CFC-3DAD-87E3-6787-9F6670C7C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9997-7F98-6E4A-9EB2-81787867C7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9510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98991D2-30AE-C62D-0F70-09A78E643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E5A5-F01D-0642-A8CE-C1EFF7768AD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A4F4838-7589-0BF9-B45A-42F38B7F4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8E392A5-5EA8-A77B-8299-621A779CC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9997-7F98-6E4A-9EB2-81787867C7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430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5D6656-8D4F-9871-B8B1-722BBC1F1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9A9BB2-D6D2-821F-B06D-4A4222FC1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096EEA1-1550-876D-B2E0-FE1712F2B1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7DF9B6D-E281-E75E-E4AF-2953D5B8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E5A5-F01D-0642-A8CE-C1EFF7768AD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99C8D8-D10B-E24C-E852-8C01F70C5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DB858A4-52FD-0824-5F00-F5A1A5F6C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9997-7F98-6E4A-9EB2-81787867C7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2479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CE9CA7-85FE-1D7B-15D7-9828CE362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2FBF083-9BF9-438B-D813-0124DC3484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07EE88B-3DE8-69AB-DF7D-20B1A18397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D335356-3FA4-D28A-5363-A1B928B3F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E5A5-F01D-0642-A8CE-C1EFF7768AD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9B5397C-46A5-5487-957D-1F2C71E3B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79DB089-9336-DB69-89E8-CE3D67071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9997-7F98-6E4A-9EB2-81787867C7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3115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C9A9A94-C1AB-73C5-6435-77AEDD18E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B0E5512-0E1E-6624-2CEE-026E0562C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F06975F-A8AB-5797-C266-298C5ACBCF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2E5A5-F01D-0642-A8CE-C1EFF7768AD6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4A351C-8477-5CE5-9F91-CFD962830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F59747-5320-32AD-21CA-B2749F6A8A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49997-7F98-6E4A-9EB2-81787867C7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0325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D95C3030-DD89-6905-C5A7-72A9552ADC6F}"/>
              </a:ext>
            </a:extLst>
          </p:cNvPr>
          <p:cNvSpPr txBox="1">
            <a:spLocks/>
          </p:cNvSpPr>
          <p:nvPr/>
        </p:nvSpPr>
        <p:spPr>
          <a:xfrm>
            <a:off x="1228389" y="1646470"/>
            <a:ext cx="51382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>
                <a:srgbClr val="333399"/>
              </a:buClr>
            </a:pPr>
            <a:endParaRPr lang="it-IT" sz="1600">
              <a:cs typeface="Poppins" pitchFamily="2" charset="77"/>
            </a:endParaRP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2FC3DD8-64B4-E75D-B780-344A81700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D8CE6B46-1FEA-550A-6B51-02740D6F2749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81E0E9A-2E06-A27F-01BB-6FBF00F3C879}"/>
              </a:ext>
            </a:extLst>
          </p:cNvPr>
          <p:cNvSpPr txBox="1"/>
          <p:nvPr/>
        </p:nvSpPr>
        <p:spPr>
          <a:xfrm>
            <a:off x="589395" y="1787201"/>
            <a:ext cx="320414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L’evento si trasforma in </a:t>
            </a:r>
            <a:r>
              <a:rPr lang="it-IT" dirty="0">
                <a:ea typeface="Tahoma" panose="020B0604030504040204" pitchFamily="34" charset="0"/>
                <a:cs typeface="Tahoma" panose="020B0604030504040204" pitchFamily="34" charset="0"/>
              </a:rPr>
              <a:t>un meraviglioso palcoscenico per tutti gli artisti mancati: operai che cantano, commesse che danzano e avvocati che recitano poesie. </a:t>
            </a:r>
          </a:p>
          <a:p>
            <a:r>
              <a:rPr lang="it-IT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Ogn</a:t>
            </a:r>
            <a:r>
              <a:rPr lang="it-IT" dirty="0">
                <a:ea typeface="Tahoma" panose="020B0604030504040204" pitchFamily="34" charset="0"/>
                <a:cs typeface="Tahoma" panose="020B0604030504040204" pitchFamily="34" charset="0"/>
              </a:rPr>
              <a:t>uno di noi è un’artista e li faremo esibire TUTTI!</a:t>
            </a:r>
          </a:p>
          <a:p>
            <a:r>
              <a:rPr lang="it-IT" dirty="0">
                <a:ea typeface="Tahoma" panose="020B0604030504040204" pitchFamily="34" charset="0"/>
                <a:cs typeface="Tahoma" panose="020B0604030504040204" pitchFamily="34" charset="0"/>
              </a:rPr>
              <a:t>Sarà uno spettacolo entusiasmante!</a:t>
            </a:r>
          </a:p>
        </p:txBody>
      </p:sp>
      <p:pic>
        <p:nvPicPr>
          <p:cNvPr id="8" name="Picture 10" descr="Immagine correlata">
            <a:extLst>
              <a:ext uri="{FF2B5EF4-FFF2-40B4-BE49-F238E27FC236}">
                <a16:creationId xmlns:a16="http://schemas.microsoft.com/office/drawing/2014/main" id="{AF8B3BAE-6AA3-4FC3-77AB-3E4213DFDA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30" t="12266" b="13385"/>
          <a:stretch/>
        </p:blipFill>
        <p:spPr bwMode="auto">
          <a:xfrm>
            <a:off x="7998141" y="1792283"/>
            <a:ext cx="3449721" cy="2364067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Risultati immagini per PITTORE DI STRADA">
            <a:extLst>
              <a:ext uri="{FF2B5EF4-FFF2-40B4-BE49-F238E27FC236}">
                <a16:creationId xmlns:a16="http://schemas.microsoft.com/office/drawing/2014/main" id="{43EDD4FA-173B-1ADE-37AB-0B99FC0517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337" y="4225484"/>
            <a:ext cx="3131765" cy="2146174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Risultati immagini per CANTANTE DI STRADA">
            <a:extLst>
              <a:ext uri="{FF2B5EF4-FFF2-40B4-BE49-F238E27FC236}">
                <a16:creationId xmlns:a16="http://schemas.microsoft.com/office/drawing/2014/main" id="{D1864005-057F-FE68-52C4-203B931CE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8122" y="1459800"/>
            <a:ext cx="3624293" cy="2483699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6" descr="Risultati immagini per scarpe da ballo png">
            <a:extLst>
              <a:ext uri="{FF2B5EF4-FFF2-40B4-BE49-F238E27FC236}">
                <a16:creationId xmlns:a16="http://schemas.microsoft.com/office/drawing/2014/main" id="{1BD18940-DFE7-6879-A258-742A802810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88" r="24218"/>
          <a:stretch/>
        </p:blipFill>
        <p:spPr bwMode="auto">
          <a:xfrm rot="1859035">
            <a:off x="10781363" y="4208923"/>
            <a:ext cx="788761" cy="1995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8" descr="Risultati immagini per microfono png">
            <a:extLst>
              <a:ext uri="{FF2B5EF4-FFF2-40B4-BE49-F238E27FC236}">
                <a16:creationId xmlns:a16="http://schemas.microsoft.com/office/drawing/2014/main" id="{A1231CD9-8E23-C7D9-2E85-5DC68D3B95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33204">
            <a:off x="10985759" y="1147323"/>
            <a:ext cx="1019605" cy="938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4" descr="Risultati immagini per pennellata png">
            <a:extLst>
              <a:ext uri="{FF2B5EF4-FFF2-40B4-BE49-F238E27FC236}">
                <a16:creationId xmlns:a16="http://schemas.microsoft.com/office/drawing/2014/main" id="{039C859A-3750-F5ED-C3A6-765BCE477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022558">
            <a:off x="3908657" y="4745343"/>
            <a:ext cx="983183" cy="864337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C36AE6CB-EBBC-099F-AA5D-9BE95678EF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sp>
        <p:nvSpPr>
          <p:cNvPr id="15" name="Rettangolo 14">
            <a:extLst>
              <a:ext uri="{FF2B5EF4-FFF2-40B4-BE49-F238E27FC236}">
                <a16:creationId xmlns:a16="http://schemas.microsoft.com/office/drawing/2014/main" id="{09D608A4-9FEF-F10E-55B9-19CABC4C1BB9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A07B4205-5518-6682-CBE1-B5EDB20A1BC9}"/>
              </a:ext>
            </a:extLst>
          </p:cNvPr>
          <p:cNvSpPr/>
          <p:nvPr/>
        </p:nvSpPr>
        <p:spPr>
          <a:xfrm>
            <a:off x="-2522124" y="1226598"/>
            <a:ext cx="6295092" cy="260068"/>
          </a:xfrm>
          <a:prstGeom prst="arc">
            <a:avLst>
              <a:gd name="adj1" fmla="val 16200000"/>
              <a:gd name="adj2" fmla="val 21597511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0F289045-845B-52F0-B296-8895A1E25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94DB45B2-59BA-8333-1022-012992B3055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028159" y="215854"/>
            <a:ext cx="1882635" cy="526063"/>
          </a:xfrm>
          <a:prstGeom prst="rect">
            <a:avLst/>
          </a:prstGeom>
        </p:spPr>
      </p:pic>
      <p:sp>
        <p:nvSpPr>
          <p:cNvPr id="19" name="Rettangolo 18">
            <a:extLst>
              <a:ext uri="{FF2B5EF4-FFF2-40B4-BE49-F238E27FC236}">
                <a16:creationId xmlns:a16="http://schemas.microsoft.com/office/drawing/2014/main" id="{96D4B48E-EDDD-57D9-42ED-CB77C623DA39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Titolo 1">
            <a:extLst>
              <a:ext uri="{FF2B5EF4-FFF2-40B4-BE49-F238E27FC236}">
                <a16:creationId xmlns:a16="http://schemas.microsoft.com/office/drawing/2014/main" id="{36872937-D8D2-4AAB-2F59-E8257A31E0CA}"/>
              </a:ext>
            </a:extLst>
          </p:cNvPr>
          <p:cNvSpPr txBox="1">
            <a:spLocks/>
          </p:cNvSpPr>
          <p:nvPr/>
        </p:nvSpPr>
        <p:spPr>
          <a:xfrm>
            <a:off x="544723" y="65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>
                <a:latin typeface="Poppins" pitchFamily="2" charset="77"/>
                <a:cs typeface="Poppins" pitchFamily="2" charset="77"/>
              </a:rPr>
              <a:t>FIERA DEGLI ARTISTI MANCATI</a:t>
            </a:r>
          </a:p>
          <a:p>
            <a:endParaRPr lang="it-IT" b="1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1" name="Rettangolo con angoli arrotondati 20">
            <a:extLst>
              <a:ext uri="{FF2B5EF4-FFF2-40B4-BE49-F238E27FC236}">
                <a16:creationId xmlns:a16="http://schemas.microsoft.com/office/drawing/2014/main" id="{9B55AC0E-38DA-5C02-0056-F60447158CBB}"/>
              </a:ext>
            </a:extLst>
          </p:cNvPr>
          <p:cNvSpPr/>
          <p:nvPr/>
        </p:nvSpPr>
        <p:spPr>
          <a:xfrm>
            <a:off x="621636" y="5631402"/>
            <a:ext cx="3558821" cy="905691"/>
          </a:xfrm>
          <a:prstGeom prst="round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sz="900" b="1" dirty="0">
                <a:solidFill>
                  <a:schemeClr val="tx1"/>
                </a:solidFill>
              </a:rPr>
              <a:t>ANIMAZIONE</a:t>
            </a:r>
            <a:r>
              <a:rPr lang="it-IT" sz="900" dirty="0">
                <a:solidFill>
                  <a:schemeClr val="tx1"/>
                </a:solidFill>
              </a:rPr>
              <a:t>: gestione iscrizioni artisti, organizzazione agenda spettacoli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sz="900" b="1" dirty="0">
                <a:solidFill>
                  <a:schemeClr val="tx1"/>
                </a:solidFill>
              </a:rPr>
              <a:t>SCENOGRAFIA</a:t>
            </a:r>
            <a:r>
              <a:rPr lang="it-IT" sz="900" dirty="0">
                <a:solidFill>
                  <a:schemeClr val="tx1"/>
                </a:solidFill>
              </a:rPr>
              <a:t>: americane con fondale personalizzato, palco 4x6, impianto audio, microfoni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sz="900" b="1" dirty="0">
                <a:solidFill>
                  <a:schemeClr val="tx1"/>
                </a:solidFill>
              </a:rPr>
              <a:t>PERSONALE</a:t>
            </a:r>
            <a:r>
              <a:rPr lang="it-IT" sz="900" dirty="0">
                <a:solidFill>
                  <a:schemeClr val="tx1"/>
                </a:solidFill>
              </a:rPr>
              <a:t>: 1 animatore master di contatto (presentatore)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sz="900" b="1" dirty="0">
                <a:solidFill>
                  <a:schemeClr val="tx1"/>
                </a:solidFill>
              </a:rPr>
              <a:t>PRESA DI CORRENTE A VS CARICO</a:t>
            </a:r>
            <a:endParaRPr lang="it-IT" altLang="it-IT" sz="900" b="1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0B42AB8A-9209-222F-5DA8-B88A83D9012E}"/>
              </a:ext>
            </a:extLst>
          </p:cNvPr>
          <p:cNvSpPr txBox="1"/>
          <p:nvPr/>
        </p:nvSpPr>
        <p:spPr>
          <a:xfrm>
            <a:off x="8300051" y="4829211"/>
            <a:ext cx="2325834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100" dirty="0">
                <a:ea typeface="Tahoma" panose="020B0604030504040204" pitchFamily="34" charset="0"/>
                <a:cs typeface="Tahoma" panose="020B0604030504040204" pitchFamily="34" charset="0"/>
              </a:rPr>
              <a:t>Tag: fiera, talenti, talento, canto, ballo, pittura, arte, recitazione, comici, esibizione, spettacolo.</a:t>
            </a:r>
          </a:p>
        </p:txBody>
      </p:sp>
    </p:spTree>
    <p:extLst>
      <p:ext uri="{BB962C8B-B14F-4D97-AF65-F5344CB8AC3E}">
        <p14:creationId xmlns:p14="http://schemas.microsoft.com/office/powerpoint/2010/main" val="31016608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Tahoma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3350</dc:creator>
  <cp:lastModifiedBy>Matteo Artusa</cp:lastModifiedBy>
  <cp:revision>1</cp:revision>
  <dcterms:created xsi:type="dcterms:W3CDTF">2023-06-09T15:22:39Z</dcterms:created>
  <dcterms:modified xsi:type="dcterms:W3CDTF">2024-09-30T14:06:10Z</dcterms:modified>
</cp:coreProperties>
</file>